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0A96-CA49-41A1-B733-FBBC28565B18}" type="datetimeFigureOut">
              <a:rPr lang="pt-BR" smtClean="0"/>
              <a:t>23/05/2015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0F1A-1C77-49E4-B852-B6FDA4A69D6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0A96-CA49-41A1-B733-FBBC28565B18}" type="datetimeFigureOut">
              <a:rPr lang="pt-BR" smtClean="0"/>
              <a:t>23/05/2015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0F1A-1C77-49E4-B852-B6FDA4A69D6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0A96-CA49-41A1-B733-FBBC28565B18}" type="datetimeFigureOut">
              <a:rPr lang="pt-BR" smtClean="0"/>
              <a:t>23/05/2015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0F1A-1C77-49E4-B852-B6FDA4A69D6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0A96-CA49-41A1-B733-FBBC28565B18}" type="datetimeFigureOut">
              <a:rPr lang="pt-BR" smtClean="0"/>
              <a:t>23/05/2015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0F1A-1C77-49E4-B852-B6FDA4A69D6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0A96-CA49-41A1-B733-FBBC28565B18}" type="datetimeFigureOut">
              <a:rPr lang="pt-BR" smtClean="0"/>
              <a:t>23/05/2015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0F1A-1C77-49E4-B852-B6FDA4A69D6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0A96-CA49-41A1-B733-FBBC28565B18}" type="datetimeFigureOut">
              <a:rPr lang="pt-BR" smtClean="0"/>
              <a:t>23/05/2015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0F1A-1C77-49E4-B852-B6FDA4A69D6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0A96-CA49-41A1-B733-FBBC28565B18}" type="datetimeFigureOut">
              <a:rPr lang="pt-BR" smtClean="0"/>
              <a:t>23/05/2015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0F1A-1C77-49E4-B852-B6FDA4A69D6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0A96-CA49-41A1-B733-FBBC28565B18}" type="datetimeFigureOut">
              <a:rPr lang="pt-BR" smtClean="0"/>
              <a:t>23/05/2015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0F1A-1C77-49E4-B852-B6FDA4A69D6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0A96-CA49-41A1-B733-FBBC28565B18}" type="datetimeFigureOut">
              <a:rPr lang="pt-BR" smtClean="0"/>
              <a:t>23/05/2015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0F1A-1C77-49E4-B852-B6FDA4A69D6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0A96-CA49-41A1-B733-FBBC28565B18}" type="datetimeFigureOut">
              <a:rPr lang="pt-BR" smtClean="0"/>
              <a:t>23/05/2015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0F1A-1C77-49E4-B852-B6FDA4A69D6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0A96-CA49-41A1-B733-FBBC28565B18}" type="datetimeFigureOut">
              <a:rPr lang="pt-BR" smtClean="0"/>
              <a:t>23/05/2015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0F1A-1C77-49E4-B852-B6FDA4A69D6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C0A96-CA49-41A1-B733-FBBC28565B18}" type="datetimeFigureOut">
              <a:rPr lang="pt-BR" smtClean="0"/>
              <a:t>23/05/2015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C0F1A-1C77-49E4-B852-B6FDA4A69D6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129540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50000"/>
                  </a:schemeClr>
                </a:solidFill>
                <a:latin typeface="Georgia" pitchFamily="18" charset="0"/>
                <a:cs typeface="David" pitchFamily="34" charset="-79"/>
              </a:rPr>
              <a:t>I. The Greatest Precept in the Kingdom</a:t>
            </a:r>
          </a:p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14600" y="3048000"/>
            <a:ext cx="42210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tx1">
                    <a:lumMod val="50000"/>
                  </a:schemeClr>
                </a:solidFill>
                <a:latin typeface="Georgia" pitchFamily="18" charset="0"/>
                <a:cs typeface="David" pitchFamily="34" charset="-79"/>
              </a:rPr>
              <a:t>Romans 13:8-10</a:t>
            </a:r>
            <a:endParaRPr lang="pt-BR" sz="4400" dirty="0">
              <a:solidFill>
                <a:schemeClr val="tx1">
                  <a:lumMod val="50000"/>
                </a:schemeClr>
              </a:solidFill>
              <a:latin typeface="Georgia" pitchFamily="18" charset="0"/>
              <a:cs typeface="David" pitchFamily="34" charset="-79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429000" y="4343400"/>
            <a:ext cx="21660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rgbClr val="C00000"/>
                </a:solidFill>
              </a:rPr>
              <a:t>LOVE</a:t>
            </a:r>
            <a:endParaRPr lang="pt-BR" sz="7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7620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50000"/>
                  </a:schemeClr>
                </a:solidFill>
                <a:latin typeface="Georgia" pitchFamily="18" charset="0"/>
                <a:cs typeface="David" pitchFamily="34" charset="-79"/>
              </a:rPr>
              <a:t>II. The Practice of the Greatest Precept in the Kingdom</a:t>
            </a:r>
            <a:endParaRPr lang="en-US" sz="3600" b="1" dirty="0" smtClean="0">
              <a:solidFill>
                <a:schemeClr val="tx1">
                  <a:lumMod val="50000"/>
                </a:schemeClr>
              </a:solidFill>
              <a:latin typeface="Georgia" pitchFamily="18" charset="0"/>
              <a:cs typeface="David" pitchFamily="34" charset="-79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819400" y="2209800"/>
            <a:ext cx="33201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chemeClr val="tx1">
                    <a:lumMod val="50000"/>
                  </a:schemeClr>
                </a:solidFill>
                <a:latin typeface="Georgia" pitchFamily="18" charset="0"/>
                <a:cs typeface="David" pitchFamily="34" charset="-79"/>
              </a:rPr>
              <a:t>I Peter 4:7-8</a:t>
            </a:r>
            <a:endParaRPr lang="pt-BR" sz="4400" dirty="0">
              <a:solidFill>
                <a:schemeClr val="tx1">
                  <a:lumMod val="50000"/>
                </a:schemeClr>
              </a:solidFill>
              <a:latin typeface="Georgia" pitchFamily="18" charset="0"/>
              <a:cs typeface="David" pitchFamily="34" charset="-79"/>
            </a:endParaRPr>
          </a:p>
        </p:txBody>
      </p:sp>
      <p:pic>
        <p:nvPicPr>
          <p:cNvPr id="1026" name="Picture 2" descr="Image result for reach for finish 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276600"/>
            <a:ext cx="4724400" cy="33745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Personalizada 1">
      <a:dk1>
        <a:srgbClr val="646B86"/>
      </a:dk1>
      <a:lt1>
        <a:srgbClr val="FFF190"/>
      </a:lt1>
      <a:dk2>
        <a:srgbClr val="FFF6B5"/>
      </a:dk2>
      <a:lt2>
        <a:srgbClr val="FFF190"/>
      </a:lt2>
      <a:accent1>
        <a:srgbClr val="FFF6B5"/>
      </a:accent1>
      <a:accent2>
        <a:srgbClr val="FFE947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25</Words>
  <Application>Microsoft Office PowerPoint</Application>
  <PresentationFormat>Apresentação na tela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Brendan</dc:creator>
  <cp:lastModifiedBy>Brendan</cp:lastModifiedBy>
  <cp:revision>1</cp:revision>
  <dcterms:created xsi:type="dcterms:W3CDTF">2015-05-24T02:14:11Z</dcterms:created>
  <dcterms:modified xsi:type="dcterms:W3CDTF">2015-05-24T02:59:36Z</dcterms:modified>
</cp:coreProperties>
</file>